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B28E0B-BFAA-89FC-A29E-69FB156E56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kkkkkkkkkkkkkkkkk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29FC63-9FC3-D939-5A97-8DCA05F268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887A3-8CC2-4FC7-B9AB-E53FD1EBABD0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18D583-D8E4-2E3F-0149-DB1D0A0094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kkkkkkkkkkkkkkkkkkkk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DB1440-8C5D-AE67-E260-883F6C81DD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87903-A1EF-4EB5-B01D-2A651B33D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20933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kkkkkkkkkkkkkkkkk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55660-3088-41E6-90E9-9ECAC6A0EB29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kkkkkkkkkkkkkkkkkkkk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C30BB-7405-4A3D-B183-EE32E054F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48217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7F301-938B-7214-BFB5-3597B64CC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4E30E3-B2D6-4320-7F58-03A20679E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18BFB-339F-C653-F285-8FB1B0BBA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646CA-BFD7-47E2-BA13-F3226D0B532E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8466F-3919-77D8-01FD-77B055653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9F81D-0720-2BAC-52B3-69D886A0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4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B3BE9-6C05-2884-8BF5-6B28D5E6F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7D34B9-837E-CCF5-3E96-11CB9ADFC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5748B-0F96-1ED6-BA43-B770C7137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32276-200F-43B4-9B26-A96B8DF05C66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328CC-681E-BE63-2DE4-2186AF54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910B6-6BA1-5A76-05C8-05F769249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4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73C01E-9470-465B-0D59-C1FD2E306B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A3073D-8550-823D-DA36-A962E1FD0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E16A2-26CB-9E88-E36D-B7E13BD8D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C650-CE0E-49AC-B689-5FA293EBFFF4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76ECE-633E-95BD-B40A-07FBC07A5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E059D-21F4-99C7-4FD2-B83A74EF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9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A9BA5-D461-5A6B-2B29-D1A13AF52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A76E3-EF95-B044-DFE8-5711E89BA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C41C9-F683-30EE-5955-024068C4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2FB0-747A-49B0-952C-2ACB46801678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CC5D2-0F74-21F5-C63A-006FE4596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8A655-964E-11A9-20BF-284FB38D6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4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11D0C-7CDD-F2A8-55A5-D87E02E52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5FE02A-B89E-D57C-33F4-5DF2E4C51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682EE-5819-514A-542A-8DB386E76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645A9-345B-4050-BECE-4B5D5DFEB33D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AFD8E-3662-D769-6383-1F122512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1530B-2CB1-5845-6C16-80EE3D89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1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761B7-2CA4-E7C7-8621-2503BBC40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89742-536D-37C9-37D4-342DD36A55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47F36-F148-FD27-E1B0-9F048DB19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94853-9136-1C7A-BB20-D5C4A457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D8B8-0E9B-4C83-9ACC-687364960843}" type="datetime1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EEB6F5-DFB8-5A06-C8C0-E3A056198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C7A82-3990-2972-A492-6A474306F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F8839-27F2-91A8-9727-72F12D34C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9CB8A-7918-E1A5-C09F-DAF1E3EDE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37D9FF-3D24-D673-EF74-47DD99BE7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6F8984-1C5F-8D21-42D3-C3E14078B3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966FF4-C092-587B-08C0-38A8E2ACA6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2079B7-3744-3B63-D352-51E07915F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87BF9-1424-461C-BCB5-C3F398DFD370}" type="datetime1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C8D9A-F07E-42C9-9096-E7D091AAC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CEE1C6-A7FB-8431-9C9B-B86A3D396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1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83837-36CD-CCC7-8ABE-949010BF6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37959-BA4D-C447-1B7A-43D8315B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6ECC-3201-4209-9AFB-ADA85C91705B}" type="datetime1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CECE0-396B-67F6-4A29-E0D292E00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0CFEC-B176-A458-E56D-C439E59D4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9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451F6D-1172-9FDE-4B1F-F8640085C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5032-76A0-4D78-9475-66805F3A6355}" type="datetime1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84F897-AC21-577D-774F-7C7711D60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5ADE9-B38E-3B59-CF1F-4994162E8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3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4EB44-40C3-9593-B389-7D9523FF9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5A951-752A-13B9-1E0D-D68EEB8D5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096F7-27AD-3055-E251-B652FE6CD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4D769-83CA-E854-98DA-5A048E508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1B7F-1D15-4CF3-8583-F3776BB802D8}" type="datetime1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813D78-FCEE-F4EF-D02E-C9B3B6C4C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050738-EAA8-F40F-36E7-4DDEC00D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E1B37-A3B4-FAB6-E58F-67A35D5B8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D535E2-2FA2-45CD-57DD-F632FCFDE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639ED-0F3E-5888-65C8-E5D3D2AEA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C3109-B8C5-2C9E-6900-9016159B0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0AF06-F87B-4AFE-8950-B3E68BB739B2}" type="datetime1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BCDF4-0C9A-024C-60F4-6B33E24A2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742AE-2E84-87DD-8C1E-526143484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60DDEC-EEE4-A440-9BC7-5EDF4EAFD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479B7-0F81-4CA7-5B20-AFE94C788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EA3CF-F4AD-17D5-2FD2-42735A8D6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933493-1B9F-4C4A-B4B8-C885876039FD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2FEA3-ADFC-B66C-F25E-42FEF5545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10B8A-6A19-12EE-2296-129672713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E03EAA-D506-4C28-B5FD-AB17EFCDE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6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65703D5-55F2-A55A-8E57-FDD76AAE532B}"/>
              </a:ext>
            </a:extLst>
          </p:cNvPr>
          <p:cNvSpPr/>
          <p:nvPr/>
        </p:nvSpPr>
        <p:spPr>
          <a:xfrm>
            <a:off x="146938" y="216310"/>
            <a:ext cx="11572567" cy="86523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FB2EC1-59EC-A4AD-81A0-5A803C610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3314" y="-703010"/>
            <a:ext cx="2743206" cy="274320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F12EEEB-695C-9862-DADA-AEBE85CA87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23" y="296972"/>
            <a:ext cx="757267" cy="7039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3FAD75B-121F-A8F6-1A79-5D4ED0831AA6}"/>
              </a:ext>
            </a:extLst>
          </p:cNvPr>
          <p:cNvSpPr txBox="1"/>
          <p:nvPr/>
        </p:nvSpPr>
        <p:spPr>
          <a:xfrm>
            <a:off x="1101946" y="233428"/>
            <a:ext cx="41280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sz="4800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667428-36E8-BB0D-80F7-BA4B3C747719}"/>
              </a:ext>
            </a:extLst>
          </p:cNvPr>
          <p:cNvSpPr txBox="1"/>
          <p:nvPr/>
        </p:nvSpPr>
        <p:spPr>
          <a:xfrm>
            <a:off x="5945093" y="327061"/>
            <a:ext cx="6203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Peradeniya Medical Undergraduate </a:t>
            </a:r>
          </a:p>
          <a:p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Research Symposium </a:t>
            </a:r>
          </a:p>
        </p:txBody>
      </p:sp>
    </p:spTree>
    <p:extLst>
      <p:ext uri="{BB962C8B-B14F-4D97-AF65-F5344CB8AC3E}">
        <p14:creationId xmlns:p14="http://schemas.microsoft.com/office/powerpoint/2010/main" val="1539322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8470A-36CA-2BF9-EB2F-6C41A20AB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2BAC0B4-26CD-E89E-816C-C67CF9489469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1490CF-DDB8-7132-C31C-828847C69D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68646A9-D5F8-9CD3-C599-9BDDC420AD10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42F0DD-4166-7CB5-B551-448EDA9605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320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25C5F-EA5E-40D0-3590-397A96DB6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AAC445D-288D-59C3-FF7D-D84370E2369B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FCEA50-F581-1298-4555-E855EF393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1B600D4-2E02-CE13-FB13-EFCB85C560AB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543143-7D07-FD29-8892-D0A341DD87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56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4480B2B-7E94-6C3D-A862-2B5705B7BD8E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F71420-C87C-6757-032F-431420020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876A8F7-65E5-958E-A75F-9AD6D9CC1CF0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D4B6B5-21BA-0D78-BE55-163688BFD3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555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A520B-7A18-5D9F-B090-3C2A35030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87AB5A-3049-B90F-5032-E7E12EE696F4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210901-9AC5-A5ED-240A-2FB962BFB3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AEBCA05-66E0-3F87-FD31-B076FE478420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3DB545-D765-0B6D-209B-0E3433E210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08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73EB9-7FCF-A7E6-5996-DFCB90D46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3DFD961-EB4D-62BB-5A7E-424BAC4DAB48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493A46-66B3-BB7F-B17C-A435182EB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0BB91F9-F839-A320-331B-9E7480627198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3A94E5-FD55-28A8-2465-B8FB084F24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66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DFEF0-6D98-DA3F-EE9F-2DB5A5CCB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9B86727-9B56-CD27-7E45-E601B7E30409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E5278A-05EB-6187-1AED-820F9C56CB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42AF1D8-250B-2C32-2D77-20B5EE969216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EA35C2-AFE2-7FBC-DB9F-8C9A34FBB6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481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EED35-1643-4D88-BFCF-7D9CE79E6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4D3B794-69D1-56D9-67C2-CA22A69CA907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A7EB8E-72E4-FE26-508A-AE36656CE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97BAA7C-1145-F850-CBD1-08E3DE670A21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CF803B-0F15-0F6B-20F1-5601EDCCDF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82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00E67-A399-E441-BD8E-2044287D9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1ACDBD4-23F9-6285-9F94-89D7957C3E49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8BFE35-3798-D3B3-CF9A-14ED01DCE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D20D013-03A5-C6D9-EA9C-C008BCD57C8A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0A961D-78E6-F14F-A6F1-D51880D3DA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77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C29AE-CFC9-ABD0-2E02-E7C0CAA61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6150FE4-CBB8-B7D1-3858-958CAFC10DC0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3FE57D-C172-E431-4C3A-5FE22F6B0E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F8CF7B6-A34A-B305-1170-580857DDE03B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C9C3A4-A44A-2EFC-45FE-1CFCF9B770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16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6EC7C-7CAC-9A74-432F-33FA6F333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0F4FC16-158D-1D80-F40E-496B7C8AC2F0}"/>
              </a:ext>
            </a:extLst>
          </p:cNvPr>
          <p:cNvSpPr/>
          <p:nvPr/>
        </p:nvSpPr>
        <p:spPr>
          <a:xfrm>
            <a:off x="132739" y="6302480"/>
            <a:ext cx="11572567" cy="47686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9809AB-0768-6AF0-99BA-6CA64BDD5C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63" y="6390365"/>
            <a:ext cx="323916" cy="301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FE7303F-D15A-DAF1-4C20-B958044D71BA}"/>
              </a:ext>
            </a:extLst>
          </p:cNvPr>
          <p:cNvSpPr txBox="1"/>
          <p:nvPr/>
        </p:nvSpPr>
        <p:spPr>
          <a:xfrm>
            <a:off x="491613" y="6351037"/>
            <a:ext cx="412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Montserrat Black" panose="00000A00000000000000" pitchFamily="2" charset="0"/>
              </a:rPr>
              <a:t>PeMURS</a:t>
            </a:r>
            <a:r>
              <a:rPr lang="en-US" dirty="0">
                <a:solidFill>
                  <a:schemeClr val="bg1"/>
                </a:solidFill>
                <a:latin typeface="Montserrat Black" panose="00000A00000000000000" pitchFamily="2" charset="0"/>
              </a:rPr>
              <a:t> ‘26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032D8E-BD4A-B78C-796B-026A0D78F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284" y="5866557"/>
            <a:ext cx="1281205" cy="128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734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38</Words>
  <Application>Microsoft Office PowerPoint</Application>
  <PresentationFormat>Widescreen</PresentationFormat>
  <Paragraphs>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Montserrat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Hasala Karunadasa</dc:creator>
  <cp:lastModifiedBy>Hasala Karunadasa</cp:lastModifiedBy>
  <cp:revision>1</cp:revision>
  <dcterms:created xsi:type="dcterms:W3CDTF">2026-05-22T16:02:23Z</dcterms:created>
  <dcterms:modified xsi:type="dcterms:W3CDTF">2026-05-22T16:22:10Z</dcterms:modified>
</cp:coreProperties>
</file>